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340" r:id="rId2"/>
    <p:sldId id="257" r:id="rId3"/>
    <p:sldId id="331" r:id="rId4"/>
    <p:sldId id="332" r:id="rId5"/>
    <p:sldId id="337" r:id="rId6"/>
    <p:sldId id="333" r:id="rId7"/>
    <p:sldId id="338" r:id="rId8"/>
    <p:sldId id="335" r:id="rId9"/>
    <p:sldId id="336" r:id="rId10"/>
    <p:sldId id="334" r:id="rId11"/>
    <p:sldId id="34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4C4D"/>
    <a:srgbClr val="20B691"/>
    <a:srgbClr val="F2F2F2"/>
    <a:srgbClr val="545454"/>
    <a:srgbClr val="1B7B34"/>
    <a:srgbClr val="002060"/>
    <a:srgbClr val="FF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8888E8-C58D-41E3-BBD7-08C8157AD3FE}" v="24" dt="2026-04-30T20:06:05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a Guedes" userId="89c6b9f776e2af4a" providerId="LiveId" clId="{1F651D02-655D-4D04-B148-AB4A1AEE0CF7}"/>
    <pc:docChg chg="undo custSel modSld modMainMaster">
      <pc:chgData name="Fernanda Guedes" userId="89c6b9f776e2af4a" providerId="LiveId" clId="{1F651D02-655D-4D04-B148-AB4A1AEE0CF7}" dt="2026-04-30T20:06:05.004" v="25"/>
      <pc:docMkLst>
        <pc:docMk/>
      </pc:docMkLst>
      <pc:sldChg chg="setBg">
        <pc:chgData name="Fernanda Guedes" userId="89c6b9f776e2af4a" providerId="LiveId" clId="{1F651D02-655D-4D04-B148-AB4A1AEE0CF7}" dt="2026-04-30T20:05:40.920" v="21"/>
        <pc:sldMkLst>
          <pc:docMk/>
          <pc:sldMk cId="0" sldId="257"/>
        </pc:sldMkLst>
      </pc:sldChg>
      <pc:sldChg chg="setBg">
        <pc:chgData name="Fernanda Guedes" userId="89c6b9f776e2af4a" providerId="LiveId" clId="{1F651D02-655D-4D04-B148-AB4A1AEE0CF7}" dt="2026-04-30T20:05:40.920" v="21"/>
        <pc:sldMkLst>
          <pc:docMk/>
          <pc:sldMk cId="3594616216" sldId="336"/>
        </pc:sldMkLst>
      </pc:sldChg>
      <pc:sldChg chg="modSp mod">
        <pc:chgData name="Fernanda Guedes" userId="89c6b9f776e2af4a" providerId="LiveId" clId="{1F651D02-655D-4D04-B148-AB4A1AEE0CF7}" dt="2026-04-30T20:03:12.700" v="15" actId="14100"/>
        <pc:sldMkLst>
          <pc:docMk/>
          <pc:sldMk cId="779307264" sldId="338"/>
        </pc:sldMkLst>
        <pc:spChg chg="mod">
          <ac:chgData name="Fernanda Guedes" userId="89c6b9f776e2af4a" providerId="LiveId" clId="{1F651D02-655D-4D04-B148-AB4A1AEE0CF7}" dt="2026-04-30T20:03:12.700" v="15" actId="14100"/>
          <ac:spMkLst>
            <pc:docMk/>
            <pc:sldMk cId="779307264" sldId="338"/>
            <ac:spMk id="17410" creationId="{67860C85-9F9B-48DA-8D2D-5E53D99055C4}"/>
          </ac:spMkLst>
        </pc:spChg>
      </pc:sldChg>
      <pc:sldChg chg="setBg">
        <pc:chgData name="Fernanda Guedes" userId="89c6b9f776e2af4a" providerId="LiveId" clId="{1F651D02-655D-4D04-B148-AB4A1AEE0CF7}" dt="2026-04-30T20:05:51.420" v="23"/>
        <pc:sldMkLst>
          <pc:docMk/>
          <pc:sldMk cId="2032372440" sldId="340"/>
        </pc:sldMkLst>
      </pc:sldChg>
      <pc:sldChg chg="setBg">
        <pc:chgData name="Fernanda Guedes" userId="89c6b9f776e2af4a" providerId="LiveId" clId="{1F651D02-655D-4D04-B148-AB4A1AEE0CF7}" dt="2026-04-30T20:06:05.004" v="25"/>
        <pc:sldMkLst>
          <pc:docMk/>
          <pc:sldMk cId="3396718812" sldId="341"/>
        </pc:sldMkLst>
      </pc:sldChg>
      <pc:sldMasterChg chg="setBg modSldLayout">
        <pc:chgData name="Fernanda Guedes" userId="89c6b9f776e2af4a" providerId="LiveId" clId="{1F651D02-655D-4D04-B148-AB4A1AEE0CF7}" dt="2026-04-30T20:05:40.920" v="21"/>
        <pc:sldMasterMkLst>
          <pc:docMk/>
          <pc:sldMasterMk cId="4294543424" sldId="2147483852"/>
        </pc:sldMasterMkLst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3738429879" sldId="2147483853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466249722" sldId="2147483854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3344297928" sldId="2147483855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3294332085" sldId="2147483856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3758645656" sldId="2147483857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1364375133" sldId="2147483858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4224200333" sldId="2147483859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3794417490" sldId="2147483860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2224377501" sldId="2147483861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2112370680" sldId="2147483862"/>
          </pc:sldLayoutMkLst>
        </pc:sldLayoutChg>
        <pc:sldLayoutChg chg="setBg">
          <pc:chgData name="Fernanda Guedes" userId="89c6b9f776e2af4a" providerId="LiveId" clId="{1F651D02-655D-4D04-B148-AB4A1AEE0CF7}" dt="2026-04-30T20:05:40.920" v="21"/>
          <pc:sldLayoutMkLst>
            <pc:docMk/>
            <pc:sldMasterMk cId="4294543424" sldId="2147483852"/>
            <pc:sldLayoutMk cId="4278823761" sldId="214748386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46517-5F3C-4517-8115-24FBF23BB9C9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04521-9219-4509-976F-238020306B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199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704521-9219-4509-976F-238020306B48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24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10FB60-5FCC-4B4D-8CCC-9CB14CF6D05B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C461F-F2A0-4E96-8965-96F3275CD17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42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259F2C-F1C7-472D-83FD-7661FB5ADC95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79BE1-6194-4F83-85FA-22F069CB1DB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37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1CC4C1-7FEA-4FAC-AC98-983B209D9F45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4E6D3-B2FB-4531-84C8-4A077C0D93F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823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FE3AA6-81A7-4153-ADBE-28258157B1D9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05EE15-EBE4-47D1-9D62-0C7122E759E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24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944DE6-E0F4-42FC-8E30-73D35F778A1C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76A9F6-2A40-4945-AF3B-25BF3BD1F9D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29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EBDDC4-EB34-41EB-9474-C162532C766C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879E2-4A38-4710-A74A-2782E7FF4EE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33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46BA5-1556-4C40-A031-1F4BA6DD8129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04B09-DA20-4991-8588-FB2D880CE10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64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DFB4BC-1C52-4337-B8F4-D3F95FA67AB7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1AE1D6-11F4-438F-B0D7-310CB845A7C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37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A35195-F763-4392-8C3F-D3E4977BD78F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9E29FF-2247-4E4C-A4DE-FC901C61AFD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20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9DE996-CF89-4C23-8320-27FBAB354897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50288-0EF2-47BC-8304-01FFFA7A284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441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D935BB-E632-401B-AB7B-6EC0D9DCB95D}" type="datetimeFigureOut">
              <a:rPr lang="pt-BR" smtClean="0"/>
              <a:pPr>
                <a:defRPr/>
              </a:pPr>
              <a:t>30/04/2026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3876C-1AFE-4A05-B94E-E53E4142F90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37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8B357-DC1A-44D0-AF32-61FD38AEF774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586EE-AE5C-4208-88AD-6DE51C847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54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0" name="Rectangle 70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078BA72D-52D7-4403-B410-416A8939C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62" y="3307107"/>
            <a:ext cx="4409295" cy="27935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/>
              <a:t>[Nome completo 1]</a:t>
            </a:r>
          </a:p>
          <a:p>
            <a:r>
              <a:rPr lang="en-US" sz="1600" dirty="0"/>
              <a:t>[Nome completo 2]</a:t>
            </a:r>
          </a:p>
          <a:p>
            <a:r>
              <a:rPr lang="en-US" sz="1600" dirty="0"/>
              <a:t>[Nome completo 3]</a:t>
            </a:r>
          </a:p>
          <a:p>
            <a:r>
              <a:rPr lang="en-US" sz="1600" dirty="0"/>
              <a:t>[Nome completo  do Orientador]</a:t>
            </a:r>
          </a:p>
          <a:p>
            <a:r>
              <a:rPr lang="en-US" sz="1600" dirty="0"/>
              <a:t>[Nome completo do Coorientador]</a:t>
            </a:r>
          </a:p>
          <a:p>
            <a:r>
              <a:rPr lang="en-US" sz="1600" b="1" dirty="0"/>
              <a:t>[Nome da Instituição]</a:t>
            </a:r>
          </a:p>
          <a:p>
            <a:r>
              <a:rPr lang="en-US" sz="1600" b="1" dirty="0"/>
              <a:t>Cidade, Estado e País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A7D15B80-54B5-4A6D-B4CE-94CACACC9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04" y="6319222"/>
            <a:ext cx="4635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195D3ED-31AA-4B62-8E85-819B84267FC1}"/>
              </a:ext>
            </a:extLst>
          </p:cNvPr>
          <p:cNvSpPr txBox="1"/>
          <p:nvPr/>
        </p:nvSpPr>
        <p:spPr>
          <a:xfrm>
            <a:off x="677554" y="6439039"/>
            <a:ext cx="3160713" cy="325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latin typeface="Arial" panose="020B0604020202020204" pitchFamily="34" charset="0"/>
              </a:rPr>
              <a:t>Digite aqui um e-mail de contato</a:t>
            </a:r>
            <a:endParaRPr lang="pt-BR" sz="1200" kern="1400" dirty="0">
              <a:latin typeface="Century Schoolbook" panose="02040604050505020304" pitchFamily="18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0400733-38DF-4EBF-8C6C-8F12B92EF1C6}"/>
              </a:ext>
            </a:extLst>
          </p:cNvPr>
          <p:cNvSpPr/>
          <p:nvPr/>
        </p:nvSpPr>
        <p:spPr>
          <a:xfrm>
            <a:off x="368103" y="2186983"/>
            <a:ext cx="4094454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DIGITE AQUI A ÁREA CIENTÍFICA DO PROJETO</a:t>
            </a:r>
          </a:p>
          <a:p>
            <a:pPr algn="ctr"/>
            <a:r>
              <a:rPr lang="pt-BR" sz="2000" dirty="0">
                <a:ln w="0"/>
                <a:solidFill>
                  <a:srgbClr val="20B69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FEMIC JÚNIOR, JOVEM OU MAIS </a:t>
            </a:r>
          </a:p>
          <a:p>
            <a:pPr algn="ctr"/>
            <a:r>
              <a:rPr lang="pt-BR" sz="1400" dirty="0">
                <a:ln w="0"/>
                <a:solidFill>
                  <a:srgbClr val="20B69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(deixe aqui somente a sua modalidade FEMIC)</a:t>
            </a:r>
            <a:endParaRPr lang="pt-BR" sz="1400" b="0" cap="none" spc="0" dirty="0">
              <a:ln w="0"/>
              <a:solidFill>
                <a:srgbClr val="20B69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2EAAA827-DDB9-4625-932A-0BFF9F64836B}"/>
              </a:ext>
            </a:extLst>
          </p:cNvPr>
          <p:cNvSpPr/>
          <p:nvPr/>
        </p:nvSpPr>
        <p:spPr>
          <a:xfrm>
            <a:off x="5198153" y="2726800"/>
            <a:ext cx="6424550" cy="3800104"/>
          </a:xfrm>
          <a:prstGeom prst="rect">
            <a:avLst/>
          </a:prstGeom>
          <a:solidFill>
            <a:srgbClr val="20B69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/>
              <a:t>Substitua esta </a:t>
            </a:r>
            <a:r>
              <a:rPr lang="pt-BR" dirty="0"/>
              <a:t>imagem por uma foto que represente seu projeto. Escolha uma imagem com boa qualidade de resolução. 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D9FDF47-0343-4F02-AE75-3AC5204869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1131" y="929544"/>
            <a:ext cx="5118593" cy="158096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 err="1">
                <a:latin typeface="Berlin Sans FB" panose="020E0602020502020306" pitchFamily="34" charset="0"/>
              </a:rPr>
              <a:t>Título</a:t>
            </a:r>
            <a:r>
              <a:rPr lang="en-US" sz="4800" dirty="0">
                <a:latin typeface="Berlin Sans FB" panose="020E0602020502020306" pitchFamily="34" charset="0"/>
              </a:rPr>
              <a:t> do projeto</a:t>
            </a:r>
          </a:p>
        </p:txBody>
      </p:sp>
    </p:spTree>
    <p:extLst>
      <p:ext uri="{BB962C8B-B14F-4D97-AF65-F5344CB8AC3E}">
        <p14:creationId xmlns:p14="http://schemas.microsoft.com/office/powerpoint/2010/main" val="2032372440"/>
      </p:ext>
    </p:extLst>
  </p:cSld>
  <p:clrMapOvr>
    <a:masterClrMapping/>
  </p:clrMapOvr>
  <p:transition spd="slow" advClick="0" advTm="6000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 err="1">
                <a:solidFill>
                  <a:srgbClr val="F24C4D"/>
                </a:solidFill>
              </a:rPr>
              <a:t>Considerações</a:t>
            </a:r>
            <a:r>
              <a:rPr lang="en-US" altLang="pt-BR" b="1" dirty="0">
                <a:solidFill>
                  <a:srgbClr val="F24C4D"/>
                </a:solidFill>
              </a:rPr>
              <a:t> </a:t>
            </a:r>
            <a:r>
              <a:rPr lang="en-US" altLang="pt-BR" b="1" dirty="0" err="1">
                <a:solidFill>
                  <a:srgbClr val="F24C4D"/>
                </a:solidFill>
              </a:rPr>
              <a:t>finais</a:t>
            </a:r>
            <a:endParaRPr lang="en-US" altLang="pt-BR" b="1" dirty="0">
              <a:solidFill>
                <a:srgbClr val="F24C4D"/>
              </a:solidFill>
            </a:endParaRP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847"/>
            <a:ext cx="10515600" cy="3964115"/>
          </a:xfrm>
        </p:spPr>
        <p:txBody>
          <a:bodyPr/>
          <a:lstStyle/>
          <a:p>
            <a:pPr algn="just"/>
            <a:r>
              <a:rPr lang="pt-BR" altLang="pt-BR" dirty="0"/>
              <a:t>Aqui elaborar um ou dois parágrafos que sintetize o trabalho desenvolvido de forma mais abrangente que os resultados obtidos.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007710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6EBC0D-84D0-E57C-AD6D-58703A697A5C}"/>
              </a:ext>
            </a:extLst>
          </p:cNvPr>
          <p:cNvSpPr txBox="1">
            <a:spLocks/>
          </p:cNvSpPr>
          <p:nvPr/>
        </p:nvSpPr>
        <p:spPr>
          <a:xfrm>
            <a:off x="1749843" y="1347948"/>
            <a:ext cx="4447757" cy="3191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altLang="pt-BR" b="1" dirty="0"/>
              <a:t>Insira aqui as instituições, pessoas, patrocinadores, entre outros que contribuíram com o trabalho desenvolvido. </a:t>
            </a:r>
          </a:p>
          <a:p>
            <a:pPr algn="just"/>
            <a:r>
              <a:rPr lang="pt-BR" altLang="pt-BR" sz="1800" i="1" dirty="0"/>
              <a:t>Atenção: As informações de rodapé e logotipo da FEMIC não podem ser retiradas deste slide/página</a:t>
            </a:r>
            <a:r>
              <a:rPr lang="pt-BR" altLang="pt-BR" sz="1800" dirty="0"/>
              <a:t>. </a:t>
            </a:r>
            <a:endParaRPr lang="en-US" altLang="pt-BR" sz="1800" dirty="0"/>
          </a:p>
        </p:txBody>
      </p:sp>
    </p:spTree>
    <p:extLst>
      <p:ext uri="{BB962C8B-B14F-4D97-AF65-F5344CB8AC3E}">
        <p14:creationId xmlns:p14="http://schemas.microsoft.com/office/powerpoint/2010/main" val="3396718812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>
                <a:solidFill>
                  <a:srgbClr val="F24C4D"/>
                </a:solidFill>
              </a:rPr>
              <a:t>Apresentação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9695"/>
            <a:ext cx="10515600" cy="4270347"/>
          </a:xfrm>
        </p:spPr>
        <p:txBody>
          <a:bodyPr/>
          <a:lstStyle/>
          <a:p>
            <a:pPr algn="just"/>
            <a:r>
              <a:rPr lang="pt-BR" altLang="pt-BR" dirty="0"/>
              <a:t>Elabore</a:t>
            </a:r>
            <a:r>
              <a:rPr lang="en-US" altLang="pt-BR" dirty="0"/>
              <a:t> um </a:t>
            </a:r>
            <a:r>
              <a:rPr lang="pt-BR" altLang="pt-BR" dirty="0"/>
              <a:t>ou</a:t>
            </a:r>
            <a:r>
              <a:rPr lang="en-US" altLang="pt-BR" dirty="0"/>
              <a:t> </a:t>
            </a:r>
            <a:r>
              <a:rPr lang="pt-BR" altLang="pt-BR" dirty="0"/>
              <a:t>dois</a:t>
            </a:r>
            <a:r>
              <a:rPr lang="en-US" altLang="pt-BR" dirty="0"/>
              <a:t> </a:t>
            </a:r>
            <a:r>
              <a:rPr lang="pt-BR" altLang="pt-BR" dirty="0"/>
              <a:t>parágrafos</a:t>
            </a:r>
            <a:r>
              <a:rPr lang="en-US" altLang="pt-BR" dirty="0"/>
              <a:t> </a:t>
            </a:r>
            <a:r>
              <a:rPr lang="es-DO" altLang="pt-BR" dirty="0"/>
              <a:t>contendo</a:t>
            </a:r>
            <a:r>
              <a:rPr lang="en-US" altLang="pt-BR" dirty="0"/>
              <a:t> uma breve introdução e justicativa do projeto desenvolvido.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>
                <a:solidFill>
                  <a:srgbClr val="F24C4D"/>
                </a:solidFill>
              </a:rPr>
              <a:t>Objetivos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6271"/>
            <a:ext cx="10515600" cy="4000691"/>
          </a:xfrm>
        </p:spPr>
        <p:txBody>
          <a:bodyPr/>
          <a:lstStyle/>
          <a:p>
            <a:pPr algn="just"/>
            <a:r>
              <a:rPr lang="pt-BR" altLang="pt-BR" dirty="0"/>
              <a:t>Inserir os objetivos do trabalho. Se possível, inserir os objetivos específicos, também.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428632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>
                <a:solidFill>
                  <a:srgbClr val="F24C4D"/>
                </a:solidFill>
              </a:rPr>
              <a:t>Metodologia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8839"/>
            <a:ext cx="10515600" cy="4028123"/>
          </a:xfrm>
        </p:spPr>
        <p:txBody>
          <a:bodyPr/>
          <a:lstStyle/>
          <a:p>
            <a:pPr algn="just"/>
            <a:r>
              <a:rPr lang="pt-BR" altLang="pt-BR" dirty="0"/>
              <a:t>Descrever aqui, de forma breve, como foi o processo de elaboração do projeto. Importante colocar fotos, imagens e/ou fluxogramas.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39474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>
                <a:solidFill>
                  <a:srgbClr val="F24C4D"/>
                </a:solidFill>
              </a:rPr>
              <a:t>Metodologia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9423"/>
            <a:ext cx="10515600" cy="3927539"/>
          </a:xfrm>
        </p:spPr>
        <p:txBody>
          <a:bodyPr/>
          <a:lstStyle/>
          <a:p>
            <a:pPr algn="just"/>
            <a:r>
              <a:rPr lang="pt-BR" altLang="pt-BR" dirty="0"/>
              <a:t>Continuação da página anterior, caso seja necessário.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99739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>
                <a:solidFill>
                  <a:srgbClr val="F24C4D"/>
                </a:solidFill>
              </a:rPr>
              <a:t>Resultados alcançados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847"/>
            <a:ext cx="10515600" cy="3964115"/>
          </a:xfrm>
        </p:spPr>
        <p:txBody>
          <a:bodyPr/>
          <a:lstStyle/>
          <a:p>
            <a:pPr algn="just"/>
            <a:r>
              <a:rPr lang="pt-BR" altLang="pt-BR" dirty="0"/>
              <a:t>Aqui fazer uma breve explicação sobre os principais resultados alcançados e a lógica de funcionamento do projeto. Se possível, mostrar imagens e fotografias.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022818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b="1" dirty="0">
                <a:solidFill>
                  <a:srgbClr val="F24C4D"/>
                </a:solidFill>
              </a:rPr>
              <a:t>Resultados </a:t>
            </a:r>
            <a:r>
              <a:rPr lang="en-US" altLang="pt-BR" b="1" dirty="0" err="1">
                <a:solidFill>
                  <a:srgbClr val="F24C4D"/>
                </a:solidFill>
              </a:rPr>
              <a:t>alcançados</a:t>
            </a:r>
            <a:endParaRPr lang="en-US" altLang="pt-BR" b="1" dirty="0">
              <a:solidFill>
                <a:srgbClr val="F24C4D"/>
              </a:solidFill>
            </a:endParaRP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dirty="0"/>
              <a:t>Continuação da página anterior, caso seja necessário.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779307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733032" cy="1325563"/>
          </a:xfrm>
        </p:spPr>
        <p:txBody>
          <a:bodyPr>
            <a:normAutofit/>
          </a:bodyPr>
          <a:lstStyle/>
          <a:p>
            <a:r>
              <a:rPr lang="pt-BR" altLang="pt-BR" sz="3600" b="1" dirty="0">
                <a:solidFill>
                  <a:srgbClr val="F24C4D"/>
                </a:solidFill>
              </a:rPr>
              <a:t>Aplicabilidade dos resultados no cotidiano da sociedade</a:t>
            </a:r>
            <a:endParaRPr lang="en-US" altLang="pt-BR" sz="3600" b="1" dirty="0">
              <a:solidFill>
                <a:srgbClr val="F24C4D"/>
              </a:solidFill>
            </a:endParaRP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849"/>
            <a:ext cx="10515600" cy="3964114"/>
          </a:xfrm>
        </p:spPr>
        <p:txBody>
          <a:bodyPr/>
          <a:lstStyle/>
          <a:p>
            <a:pPr algn="just"/>
            <a:r>
              <a:rPr lang="pt-BR" altLang="pt-BR" dirty="0"/>
              <a:t>Exponha qual(</a:t>
            </a:r>
            <a:r>
              <a:rPr lang="pt-BR" altLang="pt-BR" dirty="0" err="1"/>
              <a:t>is</a:t>
            </a:r>
            <a:r>
              <a:rPr lang="pt-BR" altLang="pt-BR" dirty="0"/>
              <a:t>) a(s) aplicabilidade(s) do trabalho desenvolvido que contribuíram para alguma necessidade da sociedade. </a:t>
            </a:r>
          </a:p>
          <a:p>
            <a:pPr algn="just"/>
            <a:r>
              <a:rPr lang="pt-BR" altLang="pt-BR" dirty="0"/>
              <a:t>Explique se o trabalho surgiu das vivências/necessidades dos autores e como isso aconteceu.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190107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420E5CCA-0EF0-4A1E-BE8B-C8F7BDB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solidFill>
                  <a:srgbClr val="F24C4D"/>
                </a:solidFill>
              </a:rPr>
              <a:t>Criatividade e inovação</a:t>
            </a:r>
            <a:endParaRPr lang="en-US" altLang="pt-BR" b="1" dirty="0">
              <a:solidFill>
                <a:srgbClr val="F24C4D"/>
              </a:solidFill>
            </a:endParaRP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67860C85-9F9B-48DA-8D2D-5E53D990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4559"/>
            <a:ext cx="10515600" cy="3982403"/>
          </a:xfrm>
        </p:spPr>
        <p:txBody>
          <a:bodyPr/>
          <a:lstStyle/>
          <a:p>
            <a:pPr algn="just"/>
            <a:r>
              <a:rPr lang="pt-BR" altLang="pt-BR" dirty="0"/>
              <a:t>Insira aqui informações que demostrem os aspectos criativos e/ou inovadores do projeto. Se possível, represente, também, com imagens.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5946162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EMIC Fontes">
      <a:majorFont>
        <a:latin typeface="Berlin Sans FB"/>
        <a:ea typeface=""/>
        <a:cs typeface=""/>
      </a:majorFont>
      <a:minorFont>
        <a:latin typeface="Calibri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332</Words>
  <Application>Microsoft Office PowerPoint</Application>
  <PresentationFormat>Widescreen</PresentationFormat>
  <Paragraphs>35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Berlin Sans FB</vt:lpstr>
      <vt:lpstr>Calibri</vt:lpstr>
      <vt:lpstr>Century Schoolbook</vt:lpstr>
      <vt:lpstr>Tema do Office</vt:lpstr>
      <vt:lpstr>Título do projeto</vt:lpstr>
      <vt:lpstr>Apresentação</vt:lpstr>
      <vt:lpstr>Objetivos</vt:lpstr>
      <vt:lpstr>Metodologia</vt:lpstr>
      <vt:lpstr>Metodologia</vt:lpstr>
      <vt:lpstr>Resultados alcançados</vt:lpstr>
      <vt:lpstr>Resultados alcançados</vt:lpstr>
      <vt:lpstr>Aplicabilidade dos resultados no cotidiano da sociedade</vt:lpstr>
      <vt:lpstr>Criatividade e inovação</vt:lpstr>
      <vt:lpstr>Considerações finais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projeto</dc:title>
  <dc:creator>Fernanda Guedes</dc:creator>
  <cp:lastModifiedBy>Fernanda Guedes</cp:lastModifiedBy>
  <cp:revision>35</cp:revision>
  <dcterms:created xsi:type="dcterms:W3CDTF">2020-10-09T14:43:22Z</dcterms:created>
  <dcterms:modified xsi:type="dcterms:W3CDTF">2026-04-30T20:06:09Z</dcterms:modified>
</cp:coreProperties>
</file>