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7000200" cy="39585900"/>
  <p:notesSz cx="6858000" cy="9144000"/>
  <p:embeddedFontLst>
    <p:embeddedFont>
      <p:font typeface="Canva Sans" panose="020B0604020202020204" charset="0"/>
      <p:regular r:id="rId3"/>
    </p:embeddedFont>
    <p:embeddedFont>
      <p:font typeface="Canva Sans Bold" panose="020B0604020202020204" charset="0"/>
      <p:regular r:id="rId4"/>
    </p:embeddedFont>
    <p:embeddedFont>
      <p:font typeface="Fira Sans" panose="020B0503050000020004" pitchFamily="34" charset="0"/>
      <p:regular r:id="rId5"/>
    </p:embeddedFont>
    <p:embeddedFont>
      <p:font typeface="Fira Sans Heavy" panose="020B0604020202020204" charset="0"/>
      <p:regular r:id="rId6"/>
    </p:embeddedFont>
    <p:embeddedFont>
      <p:font typeface="Glacial Indifference" panose="020B0604020202020204" charset="0"/>
      <p:regular r:id="rId7"/>
    </p:embeddedFont>
    <p:embeddedFont>
      <p:font typeface="Harmattan" panose="020B0604020202020204" charset="-78"/>
      <p:regular r:id="rId8"/>
    </p:embeddedFont>
    <p:embeddedFont>
      <p:font typeface="Poppins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1627" y="-292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a Guedes" userId="89c6b9f776e2af4a" providerId="LiveId" clId="{1F651D02-655D-4D04-B148-AB4A1AEE0CF7}"/>
    <pc:docChg chg="custSel modSld">
      <pc:chgData name="Fernanda Guedes" userId="89c6b9f776e2af4a" providerId="LiveId" clId="{1F651D02-655D-4D04-B148-AB4A1AEE0CF7}" dt="2026-06-30T16:01:29.456" v="8" actId="1076"/>
      <pc:docMkLst>
        <pc:docMk/>
      </pc:docMkLst>
      <pc:sldChg chg="delSp modSp mod">
        <pc:chgData name="Fernanda Guedes" userId="89c6b9f776e2af4a" providerId="LiveId" clId="{1F651D02-655D-4D04-B148-AB4A1AEE0CF7}" dt="2026-06-30T16:01:29.456" v="8" actId="1076"/>
        <pc:sldMkLst>
          <pc:docMk/>
          <pc:sldMk cId="0" sldId="256"/>
        </pc:sldMkLst>
        <pc:spChg chg="del">
          <ac:chgData name="Fernanda Guedes" userId="89c6b9f776e2af4a" providerId="LiveId" clId="{1F651D02-655D-4D04-B148-AB4A1AEE0CF7}" dt="2026-06-30T16:01:20.310" v="3" actId="478"/>
          <ac:spMkLst>
            <pc:docMk/>
            <pc:sldMk cId="0" sldId="256"/>
            <ac:spMk id="5" creationId="{00000000-0000-0000-0000-000000000000}"/>
          </ac:spMkLst>
        </pc:spChg>
        <pc:spChg chg="del">
          <ac:chgData name="Fernanda Guedes" userId="89c6b9f776e2af4a" providerId="LiveId" clId="{1F651D02-655D-4D04-B148-AB4A1AEE0CF7}" dt="2026-06-30T16:01:21.571" v="5" actId="478"/>
          <ac:spMkLst>
            <pc:docMk/>
            <pc:sldMk cId="0" sldId="256"/>
            <ac:spMk id="6" creationId="{00000000-0000-0000-0000-000000000000}"/>
          </ac:spMkLst>
        </pc:spChg>
        <pc:spChg chg="del">
          <ac:chgData name="Fernanda Guedes" userId="89c6b9f776e2af4a" providerId="LiveId" clId="{1F651D02-655D-4D04-B148-AB4A1AEE0CF7}" dt="2026-06-30T16:01:18.826" v="1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Fernanda Guedes" userId="89c6b9f776e2af4a" providerId="LiveId" clId="{1F651D02-655D-4D04-B148-AB4A1AEE0CF7}" dt="2026-06-30T16:01:21.105" v="4" actId="478"/>
          <ac:spMkLst>
            <pc:docMk/>
            <pc:sldMk cId="0" sldId="256"/>
            <ac:spMk id="8" creationId="{00000000-0000-0000-0000-000000000000}"/>
          </ac:spMkLst>
        </pc:spChg>
        <pc:spChg chg="del">
          <ac:chgData name="Fernanda Guedes" userId="89c6b9f776e2af4a" providerId="LiveId" clId="{1F651D02-655D-4D04-B148-AB4A1AEE0CF7}" dt="2026-06-30T16:01:18.169" v="0" actId="478"/>
          <ac:spMkLst>
            <pc:docMk/>
            <pc:sldMk cId="0" sldId="256"/>
            <ac:spMk id="9" creationId="{00000000-0000-0000-0000-000000000000}"/>
          </ac:spMkLst>
        </pc:spChg>
        <pc:spChg chg="del">
          <ac:chgData name="Fernanda Guedes" userId="89c6b9f776e2af4a" providerId="LiveId" clId="{1F651D02-655D-4D04-B148-AB4A1AEE0CF7}" dt="2026-06-30T16:01:19.418" v="2" actId="478"/>
          <ac:spMkLst>
            <pc:docMk/>
            <pc:sldMk cId="0" sldId="256"/>
            <ac:spMk id="10" creationId="{00000000-0000-0000-0000-000000000000}"/>
          </ac:spMkLst>
        </pc:spChg>
        <pc:spChg chg="mod">
          <ac:chgData name="Fernanda Guedes" userId="89c6b9f776e2af4a" providerId="LiveId" clId="{1F651D02-655D-4D04-B148-AB4A1AEE0CF7}" dt="2026-06-30T16:01:27.446" v="7" actId="1076"/>
          <ac:spMkLst>
            <pc:docMk/>
            <pc:sldMk cId="0" sldId="256"/>
            <ac:spMk id="56" creationId="{00000000-0000-0000-0000-000000000000}"/>
          </ac:spMkLst>
        </pc:spChg>
        <pc:spChg chg="mod">
          <ac:chgData name="Fernanda Guedes" userId="89c6b9f776e2af4a" providerId="LiveId" clId="{1F651D02-655D-4D04-B148-AB4A1AEE0CF7}" dt="2026-06-30T16:01:29.456" v="8" actId="1076"/>
          <ac:spMkLst>
            <pc:docMk/>
            <pc:sldMk cId="0" sldId="256"/>
            <ac:spMk id="57" creationId="{00000000-0000-0000-0000-000000000000}"/>
          </ac:spMkLst>
        </pc:spChg>
        <pc:grpChg chg="del">
          <ac:chgData name="Fernanda Guedes" userId="89c6b9f776e2af4a" providerId="LiveId" clId="{1F651D02-655D-4D04-B148-AB4A1AEE0CF7}" dt="2026-06-30T16:01:22.249" v="6" actId="478"/>
          <ac:grpSpMkLst>
            <pc:docMk/>
            <pc:sldMk cId="0" sldId="256"/>
            <ac:grpSpMk id="3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27000000" cy="39600000"/>
          </a:xfrm>
          <a:custGeom>
            <a:avLst/>
            <a:gdLst/>
            <a:ahLst/>
            <a:cxnLst/>
            <a:rect l="l" t="t" r="r" b="b"/>
            <a:pathLst>
              <a:path w="27000000" h="39600000">
                <a:moveTo>
                  <a:pt x="27000000" y="0"/>
                </a:moveTo>
                <a:lnTo>
                  <a:pt x="0" y="0"/>
                </a:lnTo>
                <a:lnTo>
                  <a:pt x="0" y="39600000"/>
                </a:lnTo>
                <a:lnTo>
                  <a:pt x="27000000" y="39600000"/>
                </a:lnTo>
                <a:lnTo>
                  <a:pt x="27000000" y="0"/>
                </a:lnTo>
                <a:close/>
              </a:path>
            </a:pathLst>
          </a:custGeom>
          <a:blipFill>
            <a:blip r:embed="rId2"/>
            <a:stretch>
              <a:fillRect l="-42651" t="-181" r="-55414" b="-348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7995827" y="2410711"/>
            <a:ext cx="17779116" cy="278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69"/>
              </a:lnSpc>
            </a:pPr>
            <a:r>
              <a:rPr lang="en-US" sz="6999" b="1" dirty="0">
                <a:solidFill>
                  <a:srgbClr val="FA2A3A"/>
                </a:solidFill>
                <a:latin typeface="Poppins Bold"/>
                <a:ea typeface="Poppins Bold"/>
                <a:cs typeface="Poppins Bold"/>
                <a:sym typeface="Poppins Bold"/>
              </a:rPr>
              <a:t>AQUI O TÍTULO DO PROJETO. AJUSTE O TÍTULO PARA FICAR ADEQUADO NESTE ESPAÇO.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71372" y="5569724"/>
            <a:ext cx="10437625" cy="2309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Nome da estudante 1</a:t>
            </a:r>
          </a:p>
          <a:p>
            <a:pPr algn="r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Nome da estudante 2</a:t>
            </a:r>
          </a:p>
          <a:p>
            <a:pPr algn="r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Nome da estudante 3</a:t>
            </a:r>
          </a:p>
          <a:p>
            <a:pPr algn="r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Nome da Orientadora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171372" y="8303724"/>
            <a:ext cx="10437625" cy="70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35"/>
              </a:lnSpc>
            </a:pPr>
            <a:r>
              <a:rPr lang="en-US" sz="409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Escola Estadual xxxxxxxxxxxxxxxxx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171372" y="9083718"/>
            <a:ext cx="10437625" cy="70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35"/>
              </a:lnSpc>
            </a:pPr>
            <a:r>
              <a:rPr lang="en-US" sz="409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Cidade, Estado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602752" y="10715515"/>
            <a:ext cx="10994510" cy="5047102"/>
            <a:chOff x="0" y="0"/>
            <a:chExt cx="3677505" cy="16881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677505" cy="1688183"/>
            </a:xfrm>
            <a:custGeom>
              <a:avLst/>
              <a:gdLst/>
              <a:ahLst/>
              <a:cxnLst/>
              <a:rect l="l" t="t" r="r" b="b"/>
              <a:pathLst>
                <a:path w="3677505" h="1688183">
                  <a:moveTo>
                    <a:pt x="7746" y="0"/>
                  </a:moveTo>
                  <a:lnTo>
                    <a:pt x="3669760" y="0"/>
                  </a:lnTo>
                  <a:cubicBezTo>
                    <a:pt x="3674037" y="0"/>
                    <a:pt x="3677505" y="3468"/>
                    <a:pt x="3677505" y="7746"/>
                  </a:cubicBezTo>
                  <a:lnTo>
                    <a:pt x="3677505" y="1680437"/>
                  </a:lnTo>
                  <a:cubicBezTo>
                    <a:pt x="3677505" y="1684715"/>
                    <a:pt x="3674037" y="1688183"/>
                    <a:pt x="3669760" y="1688183"/>
                  </a:cubicBezTo>
                  <a:lnTo>
                    <a:pt x="7746" y="1688183"/>
                  </a:lnTo>
                  <a:cubicBezTo>
                    <a:pt x="5691" y="1688183"/>
                    <a:pt x="3721" y="1687367"/>
                    <a:pt x="2269" y="1685914"/>
                  </a:cubicBezTo>
                  <a:cubicBezTo>
                    <a:pt x="816" y="1684462"/>
                    <a:pt x="0" y="1682491"/>
                    <a:pt x="0" y="1680437"/>
                  </a:cubicBezTo>
                  <a:lnTo>
                    <a:pt x="0" y="7746"/>
                  </a:lnTo>
                  <a:cubicBezTo>
                    <a:pt x="0" y="3468"/>
                    <a:pt x="3468" y="0"/>
                    <a:pt x="7746" y="0"/>
                  </a:cubicBezTo>
                  <a:close/>
                </a:path>
              </a:pathLst>
            </a:custGeom>
            <a:solidFill>
              <a:srgbClr val="1FB58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3677505" cy="1716758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891049" y="10715515"/>
            <a:ext cx="10967445" cy="5047102"/>
            <a:chOff x="0" y="0"/>
            <a:chExt cx="3668452" cy="16881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668452" cy="1688183"/>
            </a:xfrm>
            <a:custGeom>
              <a:avLst/>
              <a:gdLst/>
              <a:ahLst/>
              <a:cxnLst/>
              <a:rect l="l" t="t" r="r" b="b"/>
              <a:pathLst>
                <a:path w="3668452" h="1688183">
                  <a:moveTo>
                    <a:pt x="7765" y="0"/>
                  </a:moveTo>
                  <a:lnTo>
                    <a:pt x="3660687" y="0"/>
                  </a:lnTo>
                  <a:cubicBezTo>
                    <a:pt x="3662747" y="0"/>
                    <a:pt x="3664722" y="818"/>
                    <a:pt x="3666178" y="2274"/>
                  </a:cubicBezTo>
                  <a:cubicBezTo>
                    <a:pt x="3667634" y="3730"/>
                    <a:pt x="3668452" y="5706"/>
                    <a:pt x="3668452" y="7765"/>
                  </a:cubicBezTo>
                  <a:lnTo>
                    <a:pt x="3668452" y="1680418"/>
                  </a:lnTo>
                  <a:cubicBezTo>
                    <a:pt x="3668452" y="1682477"/>
                    <a:pt x="3667634" y="1684452"/>
                    <a:pt x="3666178" y="1685909"/>
                  </a:cubicBezTo>
                  <a:cubicBezTo>
                    <a:pt x="3664722" y="1687365"/>
                    <a:pt x="3662747" y="1688183"/>
                    <a:pt x="3660687" y="1688183"/>
                  </a:cubicBezTo>
                  <a:lnTo>
                    <a:pt x="7765" y="1688183"/>
                  </a:lnTo>
                  <a:cubicBezTo>
                    <a:pt x="5706" y="1688183"/>
                    <a:pt x="3730" y="1687365"/>
                    <a:pt x="2274" y="1685909"/>
                  </a:cubicBezTo>
                  <a:cubicBezTo>
                    <a:pt x="818" y="1684452"/>
                    <a:pt x="0" y="1682477"/>
                    <a:pt x="0" y="1680418"/>
                  </a:cubicBezTo>
                  <a:lnTo>
                    <a:pt x="0" y="7765"/>
                  </a:lnTo>
                  <a:cubicBezTo>
                    <a:pt x="0" y="5706"/>
                    <a:pt x="818" y="3730"/>
                    <a:pt x="2274" y="2274"/>
                  </a:cubicBezTo>
                  <a:cubicBezTo>
                    <a:pt x="3730" y="818"/>
                    <a:pt x="5706" y="0"/>
                    <a:pt x="7765" y="0"/>
                  </a:cubicBezTo>
                  <a:close/>
                </a:path>
              </a:pathLst>
            </a:custGeom>
            <a:solidFill>
              <a:srgbClr val="1FB58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3668452" cy="1716758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52739" y="10465515"/>
            <a:ext cx="10967445" cy="5047102"/>
            <a:chOff x="0" y="0"/>
            <a:chExt cx="3668452" cy="168818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668452" cy="1688183"/>
            </a:xfrm>
            <a:custGeom>
              <a:avLst/>
              <a:gdLst/>
              <a:ahLst/>
              <a:cxnLst/>
              <a:rect l="l" t="t" r="r" b="b"/>
              <a:pathLst>
                <a:path w="3668452" h="1688183">
                  <a:moveTo>
                    <a:pt x="7765" y="0"/>
                  </a:moveTo>
                  <a:lnTo>
                    <a:pt x="3660687" y="0"/>
                  </a:lnTo>
                  <a:cubicBezTo>
                    <a:pt x="3662747" y="0"/>
                    <a:pt x="3664722" y="818"/>
                    <a:pt x="3666178" y="2274"/>
                  </a:cubicBezTo>
                  <a:cubicBezTo>
                    <a:pt x="3667634" y="3730"/>
                    <a:pt x="3668452" y="5706"/>
                    <a:pt x="3668452" y="7765"/>
                  </a:cubicBezTo>
                  <a:lnTo>
                    <a:pt x="3668452" y="1680418"/>
                  </a:lnTo>
                  <a:cubicBezTo>
                    <a:pt x="3668452" y="1682477"/>
                    <a:pt x="3667634" y="1684452"/>
                    <a:pt x="3666178" y="1685909"/>
                  </a:cubicBezTo>
                  <a:cubicBezTo>
                    <a:pt x="3664722" y="1687365"/>
                    <a:pt x="3662747" y="1688183"/>
                    <a:pt x="3660687" y="1688183"/>
                  </a:cubicBezTo>
                  <a:lnTo>
                    <a:pt x="7765" y="1688183"/>
                  </a:lnTo>
                  <a:cubicBezTo>
                    <a:pt x="5706" y="1688183"/>
                    <a:pt x="3730" y="1687365"/>
                    <a:pt x="2274" y="1685909"/>
                  </a:cubicBezTo>
                  <a:cubicBezTo>
                    <a:pt x="818" y="1684452"/>
                    <a:pt x="0" y="1682477"/>
                    <a:pt x="0" y="1680418"/>
                  </a:cubicBezTo>
                  <a:lnTo>
                    <a:pt x="0" y="7765"/>
                  </a:lnTo>
                  <a:cubicBezTo>
                    <a:pt x="0" y="5706"/>
                    <a:pt x="818" y="3730"/>
                    <a:pt x="2274" y="2274"/>
                  </a:cubicBezTo>
                  <a:cubicBezTo>
                    <a:pt x="3730" y="818"/>
                    <a:pt x="5706" y="0"/>
                    <a:pt x="7765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173A45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3668452" cy="1716758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352752" y="10465515"/>
            <a:ext cx="10994510" cy="5047102"/>
            <a:chOff x="0" y="0"/>
            <a:chExt cx="3677505" cy="168818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677505" cy="1688183"/>
            </a:xfrm>
            <a:custGeom>
              <a:avLst/>
              <a:gdLst/>
              <a:ahLst/>
              <a:cxnLst/>
              <a:rect l="l" t="t" r="r" b="b"/>
              <a:pathLst>
                <a:path w="3677505" h="1688183">
                  <a:moveTo>
                    <a:pt x="7746" y="0"/>
                  </a:moveTo>
                  <a:lnTo>
                    <a:pt x="3669760" y="0"/>
                  </a:lnTo>
                  <a:cubicBezTo>
                    <a:pt x="3674037" y="0"/>
                    <a:pt x="3677505" y="3468"/>
                    <a:pt x="3677505" y="7746"/>
                  </a:cubicBezTo>
                  <a:lnTo>
                    <a:pt x="3677505" y="1680437"/>
                  </a:lnTo>
                  <a:cubicBezTo>
                    <a:pt x="3677505" y="1684715"/>
                    <a:pt x="3674037" y="1688183"/>
                    <a:pt x="3669760" y="1688183"/>
                  </a:cubicBezTo>
                  <a:lnTo>
                    <a:pt x="7746" y="1688183"/>
                  </a:lnTo>
                  <a:cubicBezTo>
                    <a:pt x="5691" y="1688183"/>
                    <a:pt x="3721" y="1687367"/>
                    <a:pt x="2269" y="1685914"/>
                  </a:cubicBezTo>
                  <a:cubicBezTo>
                    <a:pt x="816" y="1684462"/>
                    <a:pt x="0" y="1682491"/>
                    <a:pt x="0" y="1680437"/>
                  </a:cubicBezTo>
                  <a:lnTo>
                    <a:pt x="0" y="7746"/>
                  </a:lnTo>
                  <a:cubicBezTo>
                    <a:pt x="0" y="3468"/>
                    <a:pt x="3468" y="0"/>
                    <a:pt x="7746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173A45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3677505" cy="1716758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891049" y="17327505"/>
            <a:ext cx="10967445" cy="5644144"/>
            <a:chOff x="0" y="0"/>
            <a:chExt cx="3668452" cy="188788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668452" cy="1887885"/>
            </a:xfrm>
            <a:custGeom>
              <a:avLst/>
              <a:gdLst/>
              <a:ahLst/>
              <a:cxnLst/>
              <a:rect l="l" t="t" r="r" b="b"/>
              <a:pathLst>
                <a:path w="3668452" h="1887885">
                  <a:moveTo>
                    <a:pt x="7765" y="0"/>
                  </a:moveTo>
                  <a:lnTo>
                    <a:pt x="3660687" y="0"/>
                  </a:lnTo>
                  <a:cubicBezTo>
                    <a:pt x="3662747" y="0"/>
                    <a:pt x="3664722" y="818"/>
                    <a:pt x="3666178" y="2274"/>
                  </a:cubicBezTo>
                  <a:cubicBezTo>
                    <a:pt x="3667634" y="3730"/>
                    <a:pt x="3668452" y="5706"/>
                    <a:pt x="3668452" y="7765"/>
                  </a:cubicBezTo>
                  <a:lnTo>
                    <a:pt x="3668452" y="1880120"/>
                  </a:lnTo>
                  <a:cubicBezTo>
                    <a:pt x="3668452" y="1882179"/>
                    <a:pt x="3667634" y="1884155"/>
                    <a:pt x="3666178" y="1885611"/>
                  </a:cubicBezTo>
                  <a:cubicBezTo>
                    <a:pt x="3664722" y="1887067"/>
                    <a:pt x="3662747" y="1887885"/>
                    <a:pt x="3660687" y="1887885"/>
                  </a:cubicBezTo>
                  <a:lnTo>
                    <a:pt x="7765" y="1887885"/>
                  </a:lnTo>
                  <a:cubicBezTo>
                    <a:pt x="5706" y="1887885"/>
                    <a:pt x="3730" y="1887067"/>
                    <a:pt x="2274" y="1885611"/>
                  </a:cubicBezTo>
                  <a:cubicBezTo>
                    <a:pt x="818" y="1884155"/>
                    <a:pt x="0" y="1882179"/>
                    <a:pt x="0" y="1880120"/>
                  </a:cubicBezTo>
                  <a:lnTo>
                    <a:pt x="0" y="7765"/>
                  </a:lnTo>
                  <a:cubicBezTo>
                    <a:pt x="0" y="5706"/>
                    <a:pt x="818" y="3730"/>
                    <a:pt x="2274" y="2274"/>
                  </a:cubicBezTo>
                  <a:cubicBezTo>
                    <a:pt x="3730" y="818"/>
                    <a:pt x="5706" y="0"/>
                    <a:pt x="7765" y="0"/>
                  </a:cubicBezTo>
                  <a:close/>
                </a:path>
              </a:pathLst>
            </a:custGeom>
            <a:solidFill>
              <a:srgbClr val="1FB58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3668452" cy="1916460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652739" y="16759995"/>
            <a:ext cx="10967445" cy="5894144"/>
            <a:chOff x="0" y="0"/>
            <a:chExt cx="3668452" cy="197150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668452" cy="1971506"/>
            </a:xfrm>
            <a:custGeom>
              <a:avLst/>
              <a:gdLst/>
              <a:ahLst/>
              <a:cxnLst/>
              <a:rect l="l" t="t" r="r" b="b"/>
              <a:pathLst>
                <a:path w="3668452" h="1971506">
                  <a:moveTo>
                    <a:pt x="7765" y="0"/>
                  </a:moveTo>
                  <a:lnTo>
                    <a:pt x="3660687" y="0"/>
                  </a:lnTo>
                  <a:cubicBezTo>
                    <a:pt x="3662747" y="0"/>
                    <a:pt x="3664722" y="818"/>
                    <a:pt x="3666178" y="2274"/>
                  </a:cubicBezTo>
                  <a:cubicBezTo>
                    <a:pt x="3667634" y="3730"/>
                    <a:pt x="3668452" y="5706"/>
                    <a:pt x="3668452" y="7765"/>
                  </a:cubicBezTo>
                  <a:lnTo>
                    <a:pt x="3668452" y="1963742"/>
                  </a:lnTo>
                  <a:cubicBezTo>
                    <a:pt x="3668452" y="1965801"/>
                    <a:pt x="3667634" y="1967776"/>
                    <a:pt x="3666178" y="1969232"/>
                  </a:cubicBezTo>
                  <a:cubicBezTo>
                    <a:pt x="3664722" y="1970688"/>
                    <a:pt x="3662747" y="1971506"/>
                    <a:pt x="3660687" y="1971506"/>
                  </a:cubicBezTo>
                  <a:lnTo>
                    <a:pt x="7765" y="1971506"/>
                  </a:lnTo>
                  <a:cubicBezTo>
                    <a:pt x="5706" y="1971506"/>
                    <a:pt x="3730" y="1970688"/>
                    <a:pt x="2274" y="1969232"/>
                  </a:cubicBezTo>
                  <a:cubicBezTo>
                    <a:pt x="818" y="1967776"/>
                    <a:pt x="0" y="1965801"/>
                    <a:pt x="0" y="1963742"/>
                  </a:cubicBezTo>
                  <a:lnTo>
                    <a:pt x="0" y="7765"/>
                  </a:lnTo>
                  <a:cubicBezTo>
                    <a:pt x="0" y="5706"/>
                    <a:pt x="818" y="3730"/>
                    <a:pt x="2274" y="2274"/>
                  </a:cubicBezTo>
                  <a:cubicBezTo>
                    <a:pt x="3730" y="818"/>
                    <a:pt x="5706" y="0"/>
                    <a:pt x="7765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173A45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3668452" cy="2000081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4602752" y="17327505"/>
            <a:ext cx="10994510" cy="5644144"/>
            <a:chOff x="0" y="0"/>
            <a:chExt cx="3677505" cy="188788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677505" cy="1887885"/>
            </a:xfrm>
            <a:custGeom>
              <a:avLst/>
              <a:gdLst/>
              <a:ahLst/>
              <a:cxnLst/>
              <a:rect l="l" t="t" r="r" b="b"/>
              <a:pathLst>
                <a:path w="3677505" h="1887885">
                  <a:moveTo>
                    <a:pt x="7746" y="0"/>
                  </a:moveTo>
                  <a:lnTo>
                    <a:pt x="3669760" y="0"/>
                  </a:lnTo>
                  <a:cubicBezTo>
                    <a:pt x="3674037" y="0"/>
                    <a:pt x="3677505" y="3468"/>
                    <a:pt x="3677505" y="7746"/>
                  </a:cubicBezTo>
                  <a:lnTo>
                    <a:pt x="3677505" y="1880139"/>
                  </a:lnTo>
                  <a:cubicBezTo>
                    <a:pt x="3677505" y="1884417"/>
                    <a:pt x="3674037" y="1887885"/>
                    <a:pt x="3669760" y="1887885"/>
                  </a:cubicBezTo>
                  <a:lnTo>
                    <a:pt x="7746" y="1887885"/>
                  </a:lnTo>
                  <a:cubicBezTo>
                    <a:pt x="3468" y="1887885"/>
                    <a:pt x="0" y="1884417"/>
                    <a:pt x="0" y="1880139"/>
                  </a:cubicBezTo>
                  <a:lnTo>
                    <a:pt x="0" y="7746"/>
                  </a:lnTo>
                  <a:cubicBezTo>
                    <a:pt x="0" y="3468"/>
                    <a:pt x="3468" y="0"/>
                    <a:pt x="7746" y="0"/>
                  </a:cubicBezTo>
                  <a:close/>
                </a:path>
              </a:pathLst>
            </a:custGeom>
            <a:solidFill>
              <a:srgbClr val="1FB58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3677505" cy="1916460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352752" y="16759995"/>
            <a:ext cx="10994510" cy="5894144"/>
            <a:chOff x="0" y="0"/>
            <a:chExt cx="3677505" cy="197150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3677505" cy="1971506"/>
            </a:xfrm>
            <a:custGeom>
              <a:avLst/>
              <a:gdLst/>
              <a:ahLst/>
              <a:cxnLst/>
              <a:rect l="l" t="t" r="r" b="b"/>
              <a:pathLst>
                <a:path w="3677505" h="1971506">
                  <a:moveTo>
                    <a:pt x="7746" y="0"/>
                  </a:moveTo>
                  <a:lnTo>
                    <a:pt x="3669760" y="0"/>
                  </a:lnTo>
                  <a:cubicBezTo>
                    <a:pt x="3674037" y="0"/>
                    <a:pt x="3677505" y="3468"/>
                    <a:pt x="3677505" y="7746"/>
                  </a:cubicBezTo>
                  <a:lnTo>
                    <a:pt x="3677505" y="1963761"/>
                  </a:lnTo>
                  <a:cubicBezTo>
                    <a:pt x="3677505" y="1968039"/>
                    <a:pt x="3674037" y="1971506"/>
                    <a:pt x="3669760" y="1971506"/>
                  </a:cubicBezTo>
                  <a:lnTo>
                    <a:pt x="7746" y="1971506"/>
                  </a:lnTo>
                  <a:cubicBezTo>
                    <a:pt x="5691" y="1971506"/>
                    <a:pt x="3721" y="1970690"/>
                    <a:pt x="2269" y="1969238"/>
                  </a:cubicBezTo>
                  <a:cubicBezTo>
                    <a:pt x="816" y="1967785"/>
                    <a:pt x="0" y="1965815"/>
                    <a:pt x="0" y="1963761"/>
                  </a:cubicBezTo>
                  <a:lnTo>
                    <a:pt x="0" y="7746"/>
                  </a:lnTo>
                  <a:cubicBezTo>
                    <a:pt x="0" y="3468"/>
                    <a:pt x="3468" y="0"/>
                    <a:pt x="7746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173A45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3677505" cy="2000081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902739" y="31650194"/>
            <a:ext cx="23694523" cy="3615181"/>
            <a:chOff x="0" y="0"/>
            <a:chExt cx="7925477" cy="120922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925477" cy="1209226"/>
            </a:xfrm>
            <a:custGeom>
              <a:avLst/>
              <a:gdLst/>
              <a:ahLst/>
              <a:cxnLst/>
              <a:rect l="l" t="t" r="r" b="b"/>
              <a:pathLst>
                <a:path w="7925477" h="1209226">
                  <a:moveTo>
                    <a:pt x="3594" y="0"/>
                  </a:moveTo>
                  <a:lnTo>
                    <a:pt x="7921882" y="0"/>
                  </a:lnTo>
                  <a:cubicBezTo>
                    <a:pt x="7923867" y="0"/>
                    <a:pt x="7925477" y="1609"/>
                    <a:pt x="7925477" y="3594"/>
                  </a:cubicBezTo>
                  <a:lnTo>
                    <a:pt x="7925477" y="1205632"/>
                  </a:lnTo>
                  <a:cubicBezTo>
                    <a:pt x="7925477" y="1206585"/>
                    <a:pt x="7925098" y="1207499"/>
                    <a:pt x="7924424" y="1208173"/>
                  </a:cubicBezTo>
                  <a:cubicBezTo>
                    <a:pt x="7923750" y="1208847"/>
                    <a:pt x="7922836" y="1209226"/>
                    <a:pt x="7921882" y="1209226"/>
                  </a:cubicBezTo>
                  <a:lnTo>
                    <a:pt x="3594" y="1209226"/>
                  </a:lnTo>
                  <a:cubicBezTo>
                    <a:pt x="2641" y="1209226"/>
                    <a:pt x="1727" y="1208847"/>
                    <a:pt x="1053" y="1208173"/>
                  </a:cubicBezTo>
                  <a:cubicBezTo>
                    <a:pt x="379" y="1207499"/>
                    <a:pt x="0" y="1206585"/>
                    <a:pt x="0" y="1205632"/>
                  </a:cubicBezTo>
                  <a:lnTo>
                    <a:pt x="0" y="3594"/>
                  </a:lnTo>
                  <a:cubicBezTo>
                    <a:pt x="0" y="2641"/>
                    <a:pt x="379" y="1727"/>
                    <a:pt x="1053" y="1053"/>
                  </a:cubicBezTo>
                  <a:cubicBezTo>
                    <a:pt x="1727" y="379"/>
                    <a:pt x="2641" y="0"/>
                    <a:pt x="3594" y="0"/>
                  </a:cubicBezTo>
                  <a:close/>
                </a:path>
              </a:pathLst>
            </a:custGeom>
            <a:solidFill>
              <a:srgbClr val="1FB58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7925477" cy="1237801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652739" y="31400194"/>
            <a:ext cx="23694523" cy="3615181"/>
            <a:chOff x="0" y="0"/>
            <a:chExt cx="7925477" cy="120922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7925477" cy="1209226"/>
            </a:xfrm>
            <a:custGeom>
              <a:avLst/>
              <a:gdLst/>
              <a:ahLst/>
              <a:cxnLst/>
              <a:rect l="l" t="t" r="r" b="b"/>
              <a:pathLst>
                <a:path w="7925477" h="1209226">
                  <a:moveTo>
                    <a:pt x="3594" y="0"/>
                  </a:moveTo>
                  <a:lnTo>
                    <a:pt x="7921882" y="0"/>
                  </a:lnTo>
                  <a:cubicBezTo>
                    <a:pt x="7923867" y="0"/>
                    <a:pt x="7925477" y="1609"/>
                    <a:pt x="7925477" y="3594"/>
                  </a:cubicBezTo>
                  <a:lnTo>
                    <a:pt x="7925477" y="1205632"/>
                  </a:lnTo>
                  <a:cubicBezTo>
                    <a:pt x="7925477" y="1206585"/>
                    <a:pt x="7925098" y="1207499"/>
                    <a:pt x="7924424" y="1208173"/>
                  </a:cubicBezTo>
                  <a:cubicBezTo>
                    <a:pt x="7923750" y="1208847"/>
                    <a:pt x="7922836" y="1209226"/>
                    <a:pt x="7921882" y="1209226"/>
                  </a:cubicBezTo>
                  <a:lnTo>
                    <a:pt x="3594" y="1209226"/>
                  </a:lnTo>
                  <a:cubicBezTo>
                    <a:pt x="2641" y="1209226"/>
                    <a:pt x="1727" y="1208847"/>
                    <a:pt x="1053" y="1208173"/>
                  </a:cubicBezTo>
                  <a:cubicBezTo>
                    <a:pt x="379" y="1207499"/>
                    <a:pt x="0" y="1206585"/>
                    <a:pt x="0" y="1205632"/>
                  </a:cubicBezTo>
                  <a:lnTo>
                    <a:pt x="0" y="3594"/>
                  </a:lnTo>
                  <a:cubicBezTo>
                    <a:pt x="0" y="2641"/>
                    <a:pt x="379" y="1727"/>
                    <a:pt x="1053" y="1053"/>
                  </a:cubicBezTo>
                  <a:cubicBezTo>
                    <a:pt x="1727" y="379"/>
                    <a:pt x="2641" y="0"/>
                    <a:pt x="3594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173A45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28575"/>
              <a:ext cx="7925477" cy="1237801"/>
            </a:xfrm>
            <a:prstGeom prst="rect">
              <a:avLst/>
            </a:prstGeom>
          </p:spPr>
          <p:txBody>
            <a:bodyPr lIns="40000" tIns="40000" rIns="40000" bIns="40000" rtlCol="0" anchor="ctr"/>
            <a:lstStyle/>
            <a:p>
              <a:pPr algn="ctr">
                <a:lnSpc>
                  <a:spcPts val="2094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2163654" y="10839355"/>
            <a:ext cx="5683755" cy="679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F24C4E"/>
                </a:solidFill>
                <a:latin typeface="Fira Sans Heavy"/>
                <a:ea typeface="Fira Sans Heavy"/>
                <a:cs typeface="Fira Sans Heavy"/>
                <a:sym typeface="Fira Sans Heavy"/>
              </a:rPr>
              <a:t>APRESENTAÇÃO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163654" y="11701831"/>
            <a:ext cx="10072522" cy="113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Elabore um ou dois parágrafos contendo uma breve introdução e justicativa do projeto desenvolvido.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860715" y="11701831"/>
            <a:ext cx="10028229" cy="113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•Inserir os objetivos do trabalho. Se possível, inserir os objetivos específicos, também. 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163654" y="17996311"/>
            <a:ext cx="10072522" cy="170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Descrever aqui, de forma breve, como foi o processo de elaboração do projeto. Importante colocar fotos, imagens e/ou fluxogramas.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4795713" y="18313820"/>
            <a:ext cx="10158233" cy="170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Aqui fazer uma breve explicação sobre os principais resultados alcançados e a lógica de funcionamento do projeto. Se possível, mostrar imagens e fotografias.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112819" y="32657429"/>
            <a:ext cx="22711354" cy="113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6"/>
              </a:lnSpc>
            </a:pPr>
            <a:r>
              <a:rPr lang="en-US" sz="4097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Aqui elaborar um ou dois parágrafos que sintetize o trabalho desenvolvido de forma mais abrangente que os resultados obtidos. </a:t>
            </a:r>
          </a:p>
        </p:txBody>
      </p:sp>
      <p:pic>
        <p:nvPicPr>
          <p:cNvPr id="51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9427" y="22546451"/>
            <a:ext cx="13197638" cy="8579913"/>
          </a:xfrm>
          <a:prstGeom prst="rect">
            <a:avLst/>
          </a:prstGeom>
        </p:spPr>
      </p:pic>
      <p:sp>
        <p:nvSpPr>
          <p:cNvPr id="52" name="TextBox 52"/>
          <p:cNvSpPr txBox="1"/>
          <p:nvPr/>
        </p:nvSpPr>
        <p:spPr>
          <a:xfrm>
            <a:off x="14795713" y="10850893"/>
            <a:ext cx="5683755" cy="679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F24C4E"/>
                </a:solidFill>
                <a:latin typeface="Fira Sans Heavy"/>
                <a:ea typeface="Fira Sans Heavy"/>
                <a:cs typeface="Fira Sans Heavy"/>
                <a:sym typeface="Fira Sans Heavy"/>
              </a:rPr>
              <a:t>OBJETIVO GERAL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124992" y="17133835"/>
            <a:ext cx="5683755" cy="679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F24C4E"/>
                </a:solidFill>
                <a:latin typeface="Fira Sans Heavy"/>
                <a:ea typeface="Fira Sans Heavy"/>
                <a:cs typeface="Fira Sans Heavy"/>
                <a:sym typeface="Fira Sans Heavy"/>
              </a:rPr>
              <a:t>METODOLOGIA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4795713" y="17451345"/>
            <a:ext cx="6758360" cy="679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F24C4E"/>
                </a:solidFill>
                <a:latin typeface="Fira Sans Heavy"/>
                <a:ea typeface="Fira Sans Heavy"/>
                <a:cs typeface="Fira Sans Heavy"/>
                <a:sym typeface="Fira Sans Heavy"/>
              </a:rPr>
              <a:t>RESULTADOS ALCANÇADOS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124992" y="31918922"/>
            <a:ext cx="5683755" cy="679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F24C4E"/>
                </a:solidFill>
                <a:latin typeface="Fira Sans Heavy"/>
                <a:ea typeface="Fira Sans Heavy"/>
                <a:cs typeface="Fira Sans Heavy"/>
                <a:sym typeface="Fira Sans Heavy"/>
              </a:rPr>
              <a:t>CONSIDERAÇÕES FINAIS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110279" y="36952776"/>
            <a:ext cx="6208353" cy="53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8"/>
              </a:lnSpc>
            </a:pPr>
            <a:r>
              <a:rPr lang="en-US" sz="3743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Referências</a:t>
            </a:r>
            <a:endParaRPr lang="en-US" sz="3743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57" name="TextBox 57"/>
          <p:cNvSpPr txBox="1"/>
          <p:nvPr/>
        </p:nvSpPr>
        <p:spPr>
          <a:xfrm>
            <a:off x="5337037" y="36789836"/>
            <a:ext cx="20284660" cy="844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Referência</a:t>
            </a: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1, </a:t>
            </a:r>
            <a:r>
              <a:rPr lang="en-US" sz="2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conforme</a:t>
            </a: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ABNT</a:t>
            </a:r>
          </a:p>
          <a:p>
            <a:pPr algn="l">
              <a:lnSpc>
                <a:spcPts val="2200"/>
              </a:lnSpc>
            </a:pPr>
            <a:r>
              <a:rPr lang="en-US" sz="2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Referência</a:t>
            </a: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2, </a:t>
            </a:r>
            <a:r>
              <a:rPr lang="en-US" sz="2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conforme</a:t>
            </a: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ABNT</a:t>
            </a:r>
          </a:p>
          <a:p>
            <a:pPr algn="l">
              <a:lnSpc>
                <a:spcPts val="2200"/>
              </a:lnSpc>
            </a:pPr>
            <a:r>
              <a:rPr lang="en-US" sz="2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Referência</a:t>
            </a: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3, </a:t>
            </a:r>
            <a:r>
              <a:rPr lang="en-US" sz="2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conforme</a:t>
            </a: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ABNT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1652739" y="23543149"/>
            <a:ext cx="5611158" cy="6483412"/>
            <a:chOff x="0" y="0"/>
            <a:chExt cx="324645" cy="375111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24645" cy="375111"/>
            </a:xfrm>
            <a:custGeom>
              <a:avLst/>
              <a:gdLst/>
              <a:ahLst/>
              <a:cxnLst/>
              <a:rect l="l" t="t" r="r" b="b"/>
              <a:pathLst>
                <a:path w="324645" h="375111">
                  <a:moveTo>
                    <a:pt x="0" y="0"/>
                  </a:moveTo>
                  <a:lnTo>
                    <a:pt x="324645" y="0"/>
                  </a:lnTo>
                  <a:lnTo>
                    <a:pt x="324645" y="375111"/>
                  </a:lnTo>
                  <a:lnTo>
                    <a:pt x="0" y="3751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1747717" y="30397177"/>
            <a:ext cx="5516179" cy="574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6"/>
              </a:lnSpc>
            </a:pPr>
            <a:r>
              <a:rPr lang="en-US" sz="3347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Figura 1.  Título da Figura. </a:t>
            </a:r>
          </a:p>
        </p:txBody>
      </p:sp>
      <p:grpSp>
        <p:nvGrpSpPr>
          <p:cNvPr id="61" name="Group 61"/>
          <p:cNvGrpSpPr/>
          <p:nvPr/>
        </p:nvGrpSpPr>
        <p:grpSpPr>
          <a:xfrm>
            <a:off x="7489930" y="23543149"/>
            <a:ext cx="5368564" cy="6483412"/>
            <a:chOff x="0" y="0"/>
            <a:chExt cx="310609" cy="375111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310609" cy="375111"/>
            </a:xfrm>
            <a:custGeom>
              <a:avLst/>
              <a:gdLst/>
              <a:ahLst/>
              <a:cxnLst/>
              <a:rect l="l" t="t" r="r" b="b"/>
              <a:pathLst>
                <a:path w="310609" h="375111">
                  <a:moveTo>
                    <a:pt x="0" y="0"/>
                  </a:moveTo>
                  <a:lnTo>
                    <a:pt x="310609" y="0"/>
                  </a:lnTo>
                  <a:lnTo>
                    <a:pt x="310609" y="375111"/>
                  </a:lnTo>
                  <a:lnTo>
                    <a:pt x="0" y="3751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7489930" y="30397177"/>
            <a:ext cx="5368564" cy="574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6"/>
              </a:lnSpc>
            </a:pPr>
            <a:r>
              <a:rPr lang="en-US" sz="3347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Figura 2.  Título da Figura. 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7795186" y="30397177"/>
            <a:ext cx="5368564" cy="574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6"/>
              </a:lnSpc>
            </a:pPr>
            <a:r>
              <a:rPr lang="en-US" sz="3347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Figura 3.  Título do gráfico</a:t>
            </a:r>
          </a:p>
        </p:txBody>
      </p:sp>
      <p:sp>
        <p:nvSpPr>
          <p:cNvPr id="65" name="Freeform 65"/>
          <p:cNvSpPr/>
          <p:nvPr/>
        </p:nvSpPr>
        <p:spPr>
          <a:xfrm flipH="1" flipV="1">
            <a:off x="-70134" y="-36109"/>
            <a:ext cx="6646667" cy="5391575"/>
          </a:xfrm>
          <a:custGeom>
            <a:avLst/>
            <a:gdLst/>
            <a:ahLst/>
            <a:cxnLst/>
            <a:rect l="l" t="t" r="r" b="b"/>
            <a:pathLst>
              <a:path w="10805989" h="9568212">
                <a:moveTo>
                  <a:pt x="0" y="9568212"/>
                </a:moveTo>
                <a:lnTo>
                  <a:pt x="10805989" y="9568212"/>
                </a:lnTo>
                <a:lnTo>
                  <a:pt x="10805989" y="0"/>
                </a:lnTo>
                <a:lnTo>
                  <a:pt x="0" y="0"/>
                </a:lnTo>
                <a:lnTo>
                  <a:pt x="0" y="956821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7" name="Freeform 67"/>
          <p:cNvSpPr/>
          <p:nvPr/>
        </p:nvSpPr>
        <p:spPr>
          <a:xfrm>
            <a:off x="909157" y="3413827"/>
            <a:ext cx="6938252" cy="7216258"/>
          </a:xfrm>
          <a:custGeom>
            <a:avLst/>
            <a:gdLst/>
            <a:ahLst/>
            <a:cxnLst/>
            <a:rect l="l" t="t" r="r" b="b"/>
            <a:pathLst>
              <a:path w="5093106" h="5610706">
                <a:moveTo>
                  <a:pt x="0" y="0"/>
                </a:moveTo>
                <a:lnTo>
                  <a:pt x="5093106" y="0"/>
                </a:lnTo>
                <a:lnTo>
                  <a:pt x="5093106" y="5610706"/>
                </a:lnTo>
                <a:lnTo>
                  <a:pt x="0" y="56107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8602" t="-14153" r="-9664" b="-11014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184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11" baseType="lpstr">
      <vt:lpstr>Fira Sans</vt:lpstr>
      <vt:lpstr>Harmattan</vt:lpstr>
      <vt:lpstr>Arial</vt:lpstr>
      <vt:lpstr>Calibri</vt:lpstr>
      <vt:lpstr>Poppins Bold</vt:lpstr>
      <vt:lpstr>Glacial Indifference</vt:lpstr>
      <vt:lpstr>Fira Sans Heavy</vt:lpstr>
      <vt:lpstr>Canva Sans</vt:lpstr>
      <vt:lpstr>Canva Sans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Poster Elas com Ciências 2025 - Tessituras de nós</dc:title>
  <cp:lastModifiedBy>Fernanda Guedes</cp:lastModifiedBy>
  <cp:revision>3</cp:revision>
  <dcterms:created xsi:type="dcterms:W3CDTF">2006-08-16T00:00:00Z</dcterms:created>
  <dcterms:modified xsi:type="dcterms:W3CDTF">2026-06-30T16:01:32Z</dcterms:modified>
  <dc:identifier>DAGzwhIBD1Q</dc:identifier>
</cp:coreProperties>
</file>